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8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 userDrawn="1">
          <p15:clr>
            <a:srgbClr val="A4A3A4"/>
          </p15:clr>
        </p15:guide>
        <p15:guide id="2" pos="28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524" y="96"/>
      </p:cViewPr>
      <p:guideLst>
        <p:guide orient="horz" pos="2193"/>
        <p:guide pos="28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8C17E-F185-4B22-BA9C-29E6A3CF9BB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5781B-6E88-4623-9C31-8E7578963B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128905"/>
            <a:ext cx="8355330" cy="805815"/>
          </a:xfrm>
        </p:spPr>
        <p:txBody>
          <a:bodyPr/>
          <a:lstStyle/>
          <a:p>
            <a:pPr algn="ctr"/>
            <a:r>
              <a:rPr lang="ru-RU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8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8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8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8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поддержки в виде единовременной денежной выплаты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en-US" altLang="ru-RU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9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ребенка-инвалида с нарушениями опорно-двигательного аппарата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07315" y="5588635"/>
            <a:ext cx="8824595" cy="1123315"/>
          </a:xfrm>
        </p:spPr>
        <p:txBody>
          <a:bodyPr/>
          <a:lstStyle/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выплата в размере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произведенных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altLang="ru-RU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altLang="en-US" sz="1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</a:t>
            </a: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предоставляется единовременно в течение календарного года </a:t>
            </a:r>
            <a:endParaRPr lang="ru-RU" altLang="en-US" sz="1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не позднее 20 декабря текущего года</a:t>
            </a:r>
            <a:endParaRPr lang="ru-RU" altLang="en-US" sz="1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251460" y="922020"/>
            <a:ext cx="8596630" cy="1303655"/>
          </a:xfrm>
          <a:solidFill>
            <a:schemeClr val="accent2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/>
          <a:lstStyle/>
          <a:p>
            <a:pPr algn="just"/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рождением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воспитанием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01.11.2006 N 152-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пособии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705" y="2348865"/>
            <a:ext cx="4391660" cy="2992120"/>
          </a:xfrm>
          <a:prstGeom prst="roundRect">
            <a:avLst>
              <a:gd name="adj" fmla="val 16213"/>
            </a:avLst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Кто может обратиться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один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из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родителей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законный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представитель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совместно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ru-RU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прожи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вающий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реб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ё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нком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инвалидом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ru-RU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нарушениями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опорно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двигательного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аппарата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290" y="2330450"/>
            <a:ext cx="4198620" cy="3039110"/>
          </a:xfrm>
          <a:prstGeom prst="roundRect">
            <a:avLst/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7000">
                <a:schemeClr val="accent6">
                  <a:alpha val="100000"/>
                  <a:lumMod val="59000"/>
                  <a:lumOff val="41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indent="0" algn="l">
              <a:buNone/>
            </a:pP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Заявление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на предоставление меры </a:t>
            </a:r>
          </a:p>
          <a:p>
            <a:pPr marL="0" indent="0" algn="l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социальной поддержки подается </a:t>
            </a:r>
          </a:p>
          <a:p>
            <a:pPr marL="0" indent="0" algn="l">
              <a:buNone/>
            </a:pP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заявителем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(представителем заявителя) </a:t>
            </a:r>
          </a:p>
          <a:p>
            <a:pPr marL="0" indent="0" algn="l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отделение социальной защиты</a:t>
            </a:r>
          </a:p>
          <a:p>
            <a:pPr marL="0" indent="0" algn="l">
              <a:buNone/>
            </a:pP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месту регистрации либо </a:t>
            </a:r>
          </a:p>
          <a:p>
            <a:pPr marL="0" indent="0" algn="l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</a:t>
            </a: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администрацию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города Ульяновска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" y="-45085"/>
            <a:ext cx="8866505" cy="655320"/>
          </a:xfrm>
        </p:spPr>
        <p:txBody>
          <a:bodyPr anchor="ctr" anchorCtr="0"/>
          <a:lstStyle/>
          <a:p>
            <a:pPr algn="ctr"/>
            <a:r>
              <a:rPr lang="ru-RU" altLang="en-US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оформления выплаты:</a:t>
            </a:r>
          </a:p>
        </p:txBody>
      </p:sp>
      <p:sp>
        <p:nvSpPr>
          <p:cNvPr id="5" name="Замещающий текст 4"/>
          <p:cNvSpPr>
            <a:spLocks noGrp="1"/>
          </p:cNvSpPr>
          <p:nvPr>
            <p:ph type="body" sz="half" idx="2"/>
          </p:nvPr>
        </p:nvSpPr>
        <p:spPr>
          <a:xfrm>
            <a:off x="245745" y="447675"/>
            <a:ext cx="8710930" cy="4697730"/>
          </a:xfrm>
        </p:spPr>
        <p:txBody>
          <a:bodyPr/>
          <a:lstStyle/>
          <a:p>
            <a:pPr marL="285750" indent="-285750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выданная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подтверждающая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выданное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врачом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инвалиду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нуждающемуся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произведенные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выданный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опеки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инвалида</a:t>
            </a:r>
            <a:r>
              <a:rPr lang="ru-RU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подтверждающее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банке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реквизитов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перечислению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ru-RU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70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charset="0"/>
              <a:buChar char="Ø"/>
            </a:pPr>
            <a:endParaRPr lang="en-US" alt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316</Words>
  <Application>Microsoft Office PowerPoint</Application>
  <PresentationFormat>Экран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Times New Roman</vt:lpstr>
      <vt:lpstr>Wingdings</vt:lpstr>
      <vt:lpstr>Blue Waves</vt:lpstr>
      <vt:lpstr>   Мера социальной поддержки в виде единовременной денежной выплаты на проезд к месту лечения, реабилитации и абилитации ребенка-инвалида с нарушениями опорно-двигательного аппарата</vt:lpstr>
      <vt:lpstr>Документы, необходимые для оформления выплаты: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Timofeev</dc:creator>
  <cp:lastModifiedBy>1</cp:lastModifiedBy>
  <cp:revision>31</cp:revision>
  <cp:lastPrinted>2023-02-02T04:25:00Z</cp:lastPrinted>
  <dcterms:created xsi:type="dcterms:W3CDTF">2020-07-30T04:27:00Z</dcterms:created>
  <dcterms:modified xsi:type="dcterms:W3CDTF">2025-04-10T09:57:06Z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8DE2700B678B4E1183C86EB210892D95_13</vt:lpwstr>
  </property>
  <property fmtid="{D5CDD505-2E9C-101B-9397-08002B2CF9AE}" pid="3" name="KSOProductBuildVer">
    <vt:lpwstr>1049-12.2.0.20782</vt:lpwstr>
  </property>
</Properties>
</file>